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735763" cy="98694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11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EFAFC-B932-42CC-9571-0A2FEF07EED3}" type="datetimeFigureOut">
              <a:rPr lang="it-IT" smtClean="0"/>
              <a:t>26/06/2026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3100" y="4749800"/>
            <a:ext cx="5389563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FF7A3-6184-4D1C-8E76-45190BC1965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4902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FF7A3-6184-4D1C-8E76-45190BC1965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231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10491-B9EB-450A-95CD-453CEF76509D}" type="datetimeFigureOut">
              <a:rPr lang="it-IT" smtClean="0"/>
              <a:pPr/>
              <a:t>26/06/2026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61699-B0DE-4524-80C9-905C9CBEA8C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5536" y="980728"/>
            <a:ext cx="8424936" cy="1800200"/>
          </a:xfrm>
        </p:spPr>
        <p:txBody>
          <a:bodyPr>
            <a:normAutofit fontScale="90000"/>
          </a:bodyPr>
          <a:lstStyle/>
          <a:p>
            <a:pPr algn="l"/>
            <a:r>
              <a:rPr lang="it-IT" sz="5300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5300" dirty="0" smtClean="0">
                <a:latin typeface="Gadugi" pitchFamily="34" charset="0"/>
                <a:ea typeface="Gadugi" pitchFamily="34" charset="0"/>
              </a:rPr>
            </a:br>
            <a:r>
              <a:rPr lang="it-IT" sz="5300" dirty="0">
                <a:latin typeface="Gadugi" pitchFamily="34" charset="0"/>
                <a:ea typeface="Gadugi" pitchFamily="34" charset="0"/>
              </a:rPr>
              <a:t/>
            </a:r>
            <a:br>
              <a:rPr lang="it-IT" sz="5300" dirty="0">
                <a:latin typeface="Gadugi" pitchFamily="34" charset="0"/>
                <a:ea typeface="Gadugi" pitchFamily="34" charset="0"/>
              </a:rPr>
            </a:br>
            <a:r>
              <a:rPr lang="it-IT" sz="5300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5300" dirty="0" smtClean="0">
                <a:latin typeface="Gadugi" pitchFamily="34" charset="0"/>
                <a:ea typeface="Gadugi" pitchFamily="34" charset="0"/>
              </a:rPr>
            </a:br>
            <a:r>
              <a:rPr lang="it-IT" sz="5300" dirty="0">
                <a:latin typeface="Gadugi" pitchFamily="34" charset="0"/>
                <a:ea typeface="Gadugi" pitchFamily="34" charset="0"/>
              </a:rPr>
              <a:t/>
            </a:r>
            <a:br>
              <a:rPr lang="it-IT" sz="5300" dirty="0">
                <a:latin typeface="Gadugi" pitchFamily="34" charset="0"/>
                <a:ea typeface="Gadugi" pitchFamily="34" charset="0"/>
              </a:rPr>
            </a:br>
            <a:r>
              <a:rPr lang="it-IT" sz="5300" dirty="0" smtClean="0">
                <a:latin typeface="Gadugi" pitchFamily="34" charset="0"/>
                <a:ea typeface="Gadugi" pitchFamily="34" charset="0"/>
              </a:rPr>
              <a:t>                 </a:t>
            </a:r>
            <a:br>
              <a:rPr lang="it-IT" sz="5300" dirty="0" smtClean="0">
                <a:latin typeface="Gadugi" pitchFamily="34" charset="0"/>
                <a:ea typeface="Gadugi" pitchFamily="34" charset="0"/>
              </a:rPr>
            </a:br>
            <a:r>
              <a:rPr lang="it-IT" sz="5300" dirty="0">
                <a:latin typeface="Gadugi" pitchFamily="34" charset="0"/>
                <a:ea typeface="Gadugi" pitchFamily="34" charset="0"/>
              </a:rPr>
              <a:t> </a:t>
            </a:r>
            <a:r>
              <a:rPr lang="it-IT" sz="5300" dirty="0" smtClean="0">
                <a:latin typeface="Gadugi" pitchFamily="34" charset="0"/>
                <a:ea typeface="Gadugi" pitchFamily="34" charset="0"/>
              </a:rPr>
              <a:t>                AVVISO</a:t>
            </a:r>
            <a:r>
              <a:rPr lang="it-IT" sz="2000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2000" dirty="0" smtClean="0">
                <a:latin typeface="Gadugi" pitchFamily="34" charset="0"/>
                <a:ea typeface="Gadugi" pitchFamily="34" charset="0"/>
              </a:rPr>
            </a:br>
            <a:r>
              <a:rPr lang="it-IT" sz="2000" dirty="0" smtClean="0">
                <a:latin typeface="Gadugi" pitchFamily="34" charset="0"/>
                <a:ea typeface="Gadugi" pitchFamily="34" charset="0"/>
              </a:rPr>
              <a:t>                                            </a:t>
            </a:r>
            <a:r>
              <a:rPr lang="it-IT" sz="1800" dirty="0" smtClean="0">
                <a:latin typeface="Gadugi" pitchFamily="34" charset="0"/>
                <a:ea typeface="Gadugi" pitchFamily="34" charset="0"/>
              </a:rPr>
              <a:t>DALL’ </a:t>
            </a:r>
            <a:r>
              <a:rPr lang="it-IT" sz="1800" b="1" dirty="0" smtClean="0">
                <a:latin typeface="Gadugi" pitchFamily="34" charset="0"/>
                <a:ea typeface="Gadugi" pitchFamily="34" charset="0"/>
              </a:rPr>
              <a:t> 1 LUGLIO 2026</a:t>
            </a:r>
            <a:br>
              <a:rPr lang="it-IT" sz="1800" b="1" dirty="0" smtClean="0">
                <a:latin typeface="Gadugi" pitchFamily="34" charset="0"/>
                <a:ea typeface="Gadugi" pitchFamily="34" charset="0"/>
              </a:rPr>
            </a:br>
            <a:r>
              <a:rPr lang="it-IT" sz="1800" b="1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1800" b="1" dirty="0" smtClean="0">
                <a:latin typeface="Gadugi" pitchFamily="34" charset="0"/>
                <a:ea typeface="Gadugi" pitchFamily="34" charset="0"/>
              </a:rPr>
            </a:br>
            <a:r>
              <a:rPr lang="it-IT" sz="1800" b="1" dirty="0" smtClean="0">
                <a:latin typeface="Gadugi" pitchFamily="34" charset="0"/>
                <a:ea typeface="Gadugi" pitchFamily="34" charset="0"/>
              </a:rPr>
              <a:t>              NELLE MORE DI INDIVIDUARE UN NUOVO MEDICO DI MEDICINA GENERALE 	GLI EX ASSISTITI DEL DR. BATTOCCHIO POTRANNO RIVOLGERSI:</a:t>
            </a:r>
            <a:r>
              <a:rPr lang="it-IT" sz="1800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1800" dirty="0" smtClean="0">
                <a:latin typeface="Gadugi" pitchFamily="34" charset="0"/>
                <a:ea typeface="Gadugi" pitchFamily="34" charset="0"/>
              </a:rPr>
            </a:br>
            <a:r>
              <a:rPr lang="it-IT" sz="1800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1800" dirty="0" smtClean="0">
                <a:latin typeface="Gadugi" pitchFamily="34" charset="0"/>
                <a:ea typeface="Gadugi" pitchFamily="34" charset="0"/>
              </a:rPr>
            </a:br>
            <a:r>
              <a:rPr lang="it-IT" sz="1800" dirty="0">
                <a:latin typeface="Gadugi" pitchFamily="34" charset="0"/>
                <a:ea typeface="Gadugi" pitchFamily="34" charset="0"/>
              </a:rPr>
              <a:t/>
            </a:r>
            <a:br>
              <a:rPr lang="it-IT" sz="1800" dirty="0">
                <a:latin typeface="Gadugi" pitchFamily="34" charset="0"/>
                <a:ea typeface="Gadugi" pitchFamily="34" charset="0"/>
              </a:rPr>
            </a:br>
            <a:r>
              <a:rPr lang="it-IT" sz="1800" b="1" dirty="0" smtClean="0">
                <a:latin typeface="Gadugi" pitchFamily="34" charset="0"/>
                <a:ea typeface="Gadugi" pitchFamily="34" charset="0"/>
              </a:rPr>
              <a:t>PER BISOGNI NON URGENTI E NON DIFFERIBILI:</a:t>
            </a:r>
            <a:r>
              <a:rPr lang="it-IT" sz="1800" dirty="0" smtClean="0">
                <a:latin typeface="Gadugi" pitchFamily="34" charset="0"/>
                <a:ea typeface="Gadugi" pitchFamily="34" charset="0"/>
              </a:rPr>
              <a:t> </a:t>
            </a:r>
            <a:br>
              <a:rPr lang="it-IT" sz="1800" dirty="0" smtClean="0">
                <a:latin typeface="Gadugi" pitchFamily="34" charset="0"/>
                <a:ea typeface="Gadugi" pitchFamily="34" charset="0"/>
              </a:rPr>
            </a:br>
            <a:r>
              <a:rPr lang="it-IT" sz="1800" dirty="0" smtClean="0">
                <a:latin typeface="Gadugi" pitchFamily="34" charset="0"/>
                <a:ea typeface="Gadugi" pitchFamily="34" charset="0"/>
              </a:rPr>
              <a:t>ALL’AMBULATORIO CURE PRIMARIE DELLA CASA DELLA COMUNITA’ </a:t>
            </a:r>
            <a:r>
              <a:rPr lang="it-IT" sz="1800" smtClean="0">
                <a:latin typeface="Gadugi" pitchFamily="34" charset="0"/>
                <a:ea typeface="Gadugi" pitchFamily="34" charset="0"/>
              </a:rPr>
              <a:t>DI </a:t>
            </a:r>
            <a:r>
              <a:rPr lang="it-IT" sz="1800" smtClean="0">
                <a:latin typeface="Gadugi" pitchFamily="34" charset="0"/>
                <a:ea typeface="Gadugi" pitchFamily="34" charset="0"/>
              </a:rPr>
              <a:t>MANIAGO - </a:t>
            </a:r>
            <a:r>
              <a:rPr lang="it-IT" sz="1800" dirty="0" smtClean="0">
                <a:latin typeface="Gadugi" pitchFamily="34" charset="0"/>
                <a:ea typeface="Gadugi" pitchFamily="34" charset="0"/>
              </a:rPr>
              <a:t>VIA </a:t>
            </a:r>
            <a:r>
              <a:rPr lang="it-IT" sz="1800" dirty="0">
                <a:latin typeface="Gadugi" pitchFamily="34" charset="0"/>
                <a:ea typeface="Gadugi" pitchFamily="34" charset="0"/>
              </a:rPr>
              <a:t>UNITA’ D’ITALIA, </a:t>
            </a:r>
            <a:r>
              <a:rPr lang="it-IT" sz="1800" smtClean="0">
                <a:latin typeface="Gadugi" pitchFamily="34" charset="0"/>
                <a:ea typeface="Gadugi" pitchFamily="34" charset="0"/>
              </a:rPr>
              <a:t>19 </a:t>
            </a:r>
            <a:r>
              <a:rPr lang="it-IT" sz="1800" smtClean="0">
                <a:latin typeface="Gadugi" pitchFamily="34" charset="0"/>
                <a:ea typeface="Gadugi" pitchFamily="34" charset="0"/>
              </a:rPr>
              <a:t>-  </a:t>
            </a:r>
            <a:r>
              <a:rPr lang="it-IT" sz="1800" dirty="0" smtClean="0">
                <a:latin typeface="Gadugi" pitchFamily="34" charset="0"/>
                <a:ea typeface="Gadugi" pitchFamily="34" charset="0"/>
              </a:rPr>
              <a:t>CON ACCESSO DIRETTO,</a:t>
            </a:r>
            <a:r>
              <a:rPr lang="it-IT" sz="1800" dirty="0">
                <a:latin typeface="Gadugi" pitchFamily="34" charset="0"/>
                <a:ea typeface="Gadugi" pitchFamily="34" charset="0"/>
              </a:rPr>
              <a:t> </a:t>
            </a:r>
            <a:r>
              <a:rPr lang="it-IT" sz="1800" dirty="0" smtClean="0">
                <a:latin typeface="Gadugi" pitchFamily="34" charset="0"/>
                <a:ea typeface="Gadugi" pitchFamily="34" charset="0"/>
              </a:rPr>
              <a:t>IN AUTOPRESENTAZIONE, DALLE 8.00 ALLE  20.00</a:t>
            </a:r>
            <a:r>
              <a:rPr lang="it-IT" sz="1800" dirty="0">
                <a:latin typeface="Gadugi" pitchFamily="34" charset="0"/>
                <a:ea typeface="Gadugi" pitchFamily="34" charset="0"/>
              </a:rPr>
              <a:t/>
            </a:r>
            <a:br>
              <a:rPr lang="it-IT" sz="1800" dirty="0">
                <a:latin typeface="Gadugi" pitchFamily="34" charset="0"/>
                <a:ea typeface="Gadugi" pitchFamily="34" charset="0"/>
              </a:rPr>
            </a:br>
            <a:r>
              <a:rPr lang="it-IT" sz="1800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1800" dirty="0" smtClean="0">
                <a:latin typeface="Gadugi" pitchFamily="34" charset="0"/>
                <a:ea typeface="Gadugi" pitchFamily="34" charset="0"/>
              </a:rPr>
            </a:br>
            <a:r>
              <a:rPr lang="it-IT" sz="1800" b="1" smtClean="0">
                <a:latin typeface="Gadugi" pitchFamily="34" charset="0"/>
                <a:ea typeface="Gadugi" pitchFamily="34" charset="0"/>
              </a:rPr>
              <a:t>PER </a:t>
            </a:r>
            <a:r>
              <a:rPr lang="it-IT" sz="1800" b="1" smtClean="0">
                <a:latin typeface="Gadugi" pitchFamily="34" charset="0"/>
                <a:ea typeface="Gadugi" pitchFamily="34" charset="0"/>
              </a:rPr>
              <a:t>EMERGENZE/URGENZE:  </a:t>
            </a:r>
            <a:br>
              <a:rPr lang="it-IT" sz="1800" b="1" smtClean="0">
                <a:latin typeface="Gadugi" pitchFamily="34" charset="0"/>
                <a:ea typeface="Gadugi" pitchFamily="34" charset="0"/>
              </a:rPr>
            </a:br>
            <a:r>
              <a:rPr lang="it-IT" sz="1800" smtClean="0">
                <a:latin typeface="Gadugi" pitchFamily="34" charset="0"/>
                <a:ea typeface="Gadugi" pitchFamily="34" charset="0"/>
              </a:rPr>
              <a:t>AL </a:t>
            </a:r>
            <a:r>
              <a:rPr lang="it-IT" sz="1800" dirty="0" smtClean="0">
                <a:latin typeface="Gadugi" pitchFamily="34" charset="0"/>
                <a:ea typeface="Gadugi" pitchFamily="34" charset="0"/>
              </a:rPr>
              <a:t>PRONTO SOCCORSO  E/O  AL 112.</a:t>
            </a:r>
            <a:br>
              <a:rPr lang="it-IT" sz="1800" dirty="0" smtClean="0">
                <a:latin typeface="Gadugi" pitchFamily="34" charset="0"/>
                <a:ea typeface="Gadugi" pitchFamily="34" charset="0"/>
              </a:rPr>
            </a:br>
            <a:r>
              <a:rPr lang="it-IT" sz="1800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1800" dirty="0" smtClean="0">
                <a:latin typeface="Gadugi" pitchFamily="34" charset="0"/>
                <a:ea typeface="Gadugi" pitchFamily="34" charset="0"/>
              </a:rPr>
            </a:br>
            <a:r>
              <a:rPr lang="it-IT" sz="1800" dirty="0">
                <a:latin typeface="Gadugi" pitchFamily="34" charset="0"/>
                <a:ea typeface="Gadugi" pitchFamily="34" charset="0"/>
              </a:rPr>
              <a:t/>
            </a:r>
            <a:br>
              <a:rPr lang="it-IT" sz="1800" dirty="0">
                <a:latin typeface="Gadugi" pitchFamily="34" charset="0"/>
                <a:ea typeface="Gadugi" pitchFamily="34" charset="0"/>
              </a:rPr>
            </a:br>
            <a:r>
              <a:rPr lang="it-IT" sz="1800" dirty="0">
                <a:latin typeface="Gadugi" pitchFamily="34" charset="0"/>
                <a:ea typeface="Gadugi" pitchFamily="34" charset="0"/>
              </a:rPr>
              <a:t>NEI GIORNI PRE FESTIVI-FESTIVI-SABATO E DOMENICA E NELLA FASCIA </a:t>
            </a:r>
            <a:r>
              <a:rPr lang="it-IT" sz="1800" dirty="0" smtClean="0">
                <a:latin typeface="Gadugi" pitchFamily="34" charset="0"/>
                <a:ea typeface="Gadugi" pitchFamily="34" charset="0"/>
              </a:rPr>
              <a:t>ORARIA NOTTURNA </a:t>
            </a:r>
            <a:r>
              <a:rPr lang="it-IT" sz="1800" dirty="0">
                <a:latin typeface="Gadugi" pitchFamily="34" charset="0"/>
                <a:ea typeface="Gadugi" pitchFamily="34" charset="0"/>
              </a:rPr>
              <a:t>(DALLE 20:00 ALLE 8:00) È ATTIVO IL SERVIZIO DELLA CONTINUITÀ ASSISTENZIALE (EX GUARDIA MEDICA) </a:t>
            </a:r>
            <a:r>
              <a:rPr lang="it-IT" sz="1800" u="sng" dirty="0">
                <a:latin typeface="Gadugi" pitchFamily="34" charset="0"/>
                <a:ea typeface="Gadugi" pitchFamily="34" charset="0"/>
              </a:rPr>
              <a:t>PREVIO CONTATTO TELEFONICO AL NUMERO UNICO 116117</a:t>
            </a:r>
            <a:r>
              <a:rPr lang="it-IT" sz="1800" dirty="0" smtClean="0">
                <a:latin typeface="Gadugi" pitchFamily="34" charset="0"/>
                <a:ea typeface="Gadugi" pitchFamily="34" charset="0"/>
              </a:rPr>
              <a:t>						</a:t>
            </a:r>
            <a:br>
              <a:rPr lang="it-IT" sz="1800" dirty="0" smtClean="0">
                <a:latin typeface="Gadugi" pitchFamily="34" charset="0"/>
                <a:ea typeface="Gadugi" pitchFamily="34" charset="0"/>
              </a:rPr>
            </a:br>
            <a:r>
              <a:rPr lang="it-IT" sz="1800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1800" dirty="0" smtClean="0">
                <a:latin typeface="Gadugi" pitchFamily="34" charset="0"/>
                <a:ea typeface="Gadugi" pitchFamily="34" charset="0"/>
              </a:rPr>
            </a:br>
            <a:r>
              <a:rPr lang="it-IT" sz="1800" dirty="0">
                <a:latin typeface="Gadugi" pitchFamily="34" charset="0"/>
                <a:ea typeface="Gadugi" pitchFamily="34" charset="0"/>
              </a:rPr>
              <a:t/>
            </a:r>
            <a:br>
              <a:rPr lang="it-IT" sz="1800" dirty="0">
                <a:latin typeface="Gadugi" pitchFamily="34" charset="0"/>
                <a:ea typeface="Gadugi" pitchFamily="34" charset="0"/>
              </a:rPr>
            </a:br>
            <a:r>
              <a:rPr lang="it-IT" sz="1800" dirty="0" smtClean="0">
                <a:latin typeface="Gadugi" pitchFamily="34" charset="0"/>
                <a:ea typeface="Gadugi" pitchFamily="34" charset="0"/>
              </a:rPr>
              <a:t>                                                                                           LA DIREZIONE SANITARIA</a:t>
            </a:r>
            <a:r>
              <a:rPr lang="it-IT" sz="1800" b="1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1800" b="1" dirty="0" smtClean="0">
                <a:latin typeface="Gadugi" pitchFamily="34" charset="0"/>
                <a:ea typeface="Gadugi" pitchFamily="34" charset="0"/>
              </a:rPr>
            </a:br>
            <a:r>
              <a:rPr lang="it-IT" sz="1600" b="1" dirty="0" smtClean="0">
                <a:latin typeface="Gadugi" pitchFamily="34" charset="0"/>
                <a:ea typeface="Gadugi" pitchFamily="34" charset="0"/>
              </a:rPr>
              <a:t/>
            </a:r>
            <a:br>
              <a:rPr lang="it-IT" sz="1600" b="1" dirty="0" smtClean="0">
                <a:latin typeface="Gadugi" pitchFamily="34" charset="0"/>
                <a:ea typeface="Gadugi" pitchFamily="34" charset="0"/>
              </a:rPr>
            </a:br>
            <a:r>
              <a:rPr lang="it-IT" sz="1600" dirty="0" smtClean="0">
                <a:latin typeface="Gadugi" pitchFamily="34" charset="0"/>
                <a:ea typeface="Gadugi" pitchFamily="34" charset="0"/>
              </a:rPr>
              <a:t> </a:t>
            </a:r>
            <a:endParaRPr lang="it-IT" sz="1600" b="1" dirty="0">
              <a:latin typeface="Gadugi" pitchFamily="34" charset="0"/>
              <a:ea typeface="Gadugi" pitchFamily="34" charset="0"/>
            </a:endParaRPr>
          </a:p>
        </p:txBody>
      </p:sp>
      <p:pic>
        <p:nvPicPr>
          <p:cNvPr id="1026" name="Picture 2" descr="C:\Users\alessandro.marino\Desktop\asf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296" y="28144"/>
            <a:ext cx="1512168" cy="7876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677993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149</Words>
  <Application>Microsoft Office PowerPoint</Application>
  <PresentationFormat>Presentazione su schermo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Gadugi</vt:lpstr>
      <vt:lpstr>Tema di Office</vt:lpstr>
      <vt:lpstr>                                       AVVISO                                             DALL’  1 LUGLIO 2026                NELLE MORE DI INDIVIDUARE UN NUOVO MEDICO DI MEDICINA GENERALE  GLI EX ASSISTITI DEL DR. BATTOCCHIO POTRANNO RIVOLGERSI:   PER BISOGNI NON URGENTI E NON DIFFERIBILI:  ALL’AMBULATORIO CURE PRIMARIE DELLA CASA DELLA COMUNITA’ DI MANIAGO - VIA UNITA’ D’ITALIA, 19 -  CON ACCESSO DIRETTO, IN AUTOPRESENTAZIONE, DALLE 8.00 ALLE  20.00  PER EMERGENZE/URGENZE:   AL PRONTO SOCCORSO  E/O  AL 112.   NEI GIORNI PRE FESTIVI-FESTIVI-SABATO E DOMENICA E NELLA FASCIA ORARIA NOTTURNA (DALLE 20:00 ALLE 8:00) È ATTIVO IL SERVIZIO DELLA CONTINUITÀ ASSISTENZIALE (EX GUARDIA MEDICA) PREVIO CONTATTO TELEFONICO AL NUMERO UNICO 116117                                                                                                    LA DIREZIONE SANITARIA   </vt:lpstr>
    </vt:vector>
  </TitlesOfParts>
  <Company>AsFO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ASAP PORCIA</dc:title>
  <dc:creator>Admin</dc:creator>
  <cp:lastModifiedBy>Silvana Corona</cp:lastModifiedBy>
  <cp:revision>42</cp:revision>
  <cp:lastPrinted>2025-12-22T11:04:20Z</cp:lastPrinted>
  <dcterms:created xsi:type="dcterms:W3CDTF">2025-12-18T08:34:15Z</dcterms:created>
  <dcterms:modified xsi:type="dcterms:W3CDTF">2026-06-26T14:55:29Z</dcterms:modified>
</cp:coreProperties>
</file>